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915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Borrell Compass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Measuring Market Share – traditional and online media</a:t>
            </a:r>
          </a:p>
        </p:txBody>
      </p:sp>
      <p:pic>
        <p:nvPicPr>
          <p:cNvPr id="87" name="Shape 8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 l="22549" t="31988" r="23496" b="2349"/>
          <a:stretch/>
        </p:blipFill>
        <p:spPr>
          <a:xfrm>
            <a:off x="685800" y="1447800"/>
            <a:ext cx="7344507" cy="5025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53399" cy="944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of spending shifts by media – a category view</a:t>
            </a:r>
          </a:p>
        </p:txBody>
      </p:sp>
      <p:pic>
        <p:nvPicPr>
          <p:cNvPr id="93" name="Shape 9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 l="22141" t="29579" r="26336" b="5716"/>
          <a:stretch/>
        </p:blipFill>
        <p:spPr>
          <a:xfrm>
            <a:off x="838200" y="1447800"/>
            <a:ext cx="7299568" cy="515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Retail Tire Category – spending -changes</a:t>
            </a:r>
          </a:p>
        </p:txBody>
      </p:sp>
      <p:pic>
        <p:nvPicPr>
          <p:cNvPr id="99" name="Shape 9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 l="23692" t="26105" r="24443" b="10767"/>
          <a:stretch/>
        </p:blipFill>
        <p:spPr>
          <a:xfrm>
            <a:off x="381000" y="1066800"/>
            <a:ext cx="8077199" cy="5527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in the door with prospects – &amp;understanding budget allocations</a:t>
            </a:r>
          </a:p>
        </p:txBody>
      </p:sp>
      <p:pic>
        <p:nvPicPr>
          <p:cNvPr id="105" name="Shape 1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 l="23302" t="25254" r="24443" b="15818"/>
          <a:stretch/>
        </p:blipFill>
        <p:spPr>
          <a:xfrm>
            <a:off x="228600" y="1066800"/>
            <a:ext cx="5288280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/>
          <a:srcRect l="23646" t="46874" r="24817" b="7292"/>
          <a:stretch/>
        </p:blipFill>
        <p:spPr>
          <a:xfrm>
            <a:off x="2514600" y="3886200"/>
            <a:ext cx="5943599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Macintosh PowerPoint</Application>
  <PresentationFormat>On-screen Show (4:3)</PresentationFormat>
  <Paragraphs>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Borrell Compass</vt:lpstr>
      <vt:lpstr>Measuring Market Share – traditional and online media</vt:lpstr>
      <vt:lpstr>Analysis of spending shifts by media – a category view</vt:lpstr>
      <vt:lpstr>Retail Tire Category – spending -changes</vt:lpstr>
      <vt:lpstr>Getting in the door with prospects – &amp;understanding budget allocations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Borrell Compass</dc:title>
  <cp:lastModifiedBy>here there</cp:lastModifiedBy>
  <cp:revision>1</cp:revision>
  <dcterms:modified xsi:type="dcterms:W3CDTF">2014-04-14T17:29:53Z</dcterms:modified>
</cp:coreProperties>
</file>