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01A088E-B5DB-1D4D-AF45-E34D621FC30D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BDB082F-251C-4543-A798-CF85EA2B3A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Campaign recap for Client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 Integrated marketing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7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Q1 2012 Campaign </a:t>
            </a:r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Increase  </a:t>
            </a:r>
            <a:r>
              <a:rPr lang="en-US" dirty="0"/>
              <a:t>Face book fan base from 100 to </a:t>
            </a:r>
            <a:r>
              <a:rPr lang="en-US" dirty="0" smtClean="0"/>
              <a:t>500 plus</a:t>
            </a:r>
            <a:endParaRPr lang="en-US" dirty="0"/>
          </a:p>
          <a:p>
            <a:r>
              <a:rPr lang="en-US" dirty="0"/>
              <a:t>2. Increase email list  from 330 to </a:t>
            </a:r>
            <a:r>
              <a:rPr lang="en-US" dirty="0" smtClean="0"/>
              <a:t>500 plus</a:t>
            </a:r>
            <a:endParaRPr lang="en-US" dirty="0"/>
          </a:p>
          <a:p>
            <a:r>
              <a:rPr lang="en-US" dirty="0"/>
              <a:t>4. Four new customers  valued at $2000 annual average, or $8000 </a:t>
            </a:r>
            <a:r>
              <a:rPr lang="en-US" dirty="0" err="1"/>
              <a:t>trackable</a:t>
            </a:r>
            <a:r>
              <a:rPr lang="en-US" dirty="0"/>
              <a:t> </a:t>
            </a:r>
            <a:r>
              <a:rPr lang="en-US" dirty="0" smtClean="0"/>
              <a:t> to cover cost of campaign</a:t>
            </a:r>
          </a:p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Grow brand awareness as a local leader in landscaping and lawn </a:t>
            </a:r>
            <a:r>
              <a:rPr lang="en-US" dirty="0" smtClean="0"/>
              <a:t>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6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(Add in dash boards of analytics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3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Show visuals of creative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5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-  Facebook fans at 400</a:t>
            </a:r>
            <a:endParaRPr lang="en-US" dirty="0"/>
          </a:p>
          <a:p>
            <a:pPr lvl="0"/>
            <a:r>
              <a:rPr lang="en-US" dirty="0" smtClean="0"/>
              <a:t>- Email </a:t>
            </a:r>
            <a:r>
              <a:rPr lang="en-US" dirty="0"/>
              <a:t>list  is now at 830</a:t>
            </a:r>
          </a:p>
          <a:p>
            <a:pPr lvl="0"/>
            <a:r>
              <a:rPr lang="en-US" dirty="0" smtClean="0"/>
              <a:t>- Total </a:t>
            </a:r>
            <a:r>
              <a:rPr lang="en-US" dirty="0"/>
              <a:t>branding reached 300,000 or 30% market share for homeowners</a:t>
            </a:r>
          </a:p>
          <a:p>
            <a:pPr lvl="0"/>
            <a:r>
              <a:rPr lang="en-US" dirty="0" smtClean="0"/>
              <a:t>- “</a:t>
            </a:r>
            <a:r>
              <a:rPr lang="en-US" dirty="0"/>
              <a:t>Win a free lawn” generated 3x the response</a:t>
            </a:r>
          </a:p>
          <a:p>
            <a:pPr lvl="0"/>
            <a:r>
              <a:rPr lang="en-US" dirty="0"/>
              <a:t>Six new customers yield 200% return or $12,000 on $6000 investment</a:t>
            </a:r>
          </a:p>
          <a:p>
            <a:r>
              <a:rPr lang="en-US" dirty="0" smtClean="0"/>
              <a:t>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*What worked best that can be optimized in the next campaign (targeting)</a:t>
            </a:r>
          </a:p>
          <a:p>
            <a:r>
              <a:rPr lang="en-US" dirty="0" smtClean="0"/>
              <a:t>*Conversion strategies</a:t>
            </a:r>
          </a:p>
          <a:p>
            <a:r>
              <a:rPr lang="en-US" dirty="0" smtClean="0"/>
              <a:t>*Upcoming seasonal opportunities</a:t>
            </a:r>
          </a:p>
          <a:p>
            <a:r>
              <a:rPr lang="en-US" dirty="0" smtClean="0"/>
              <a:t>*New services that could be added to increase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86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25</TotalTime>
  <Words>122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Campaign recap for Client </vt:lpstr>
      <vt:lpstr>Q1 2012 Campaign OBJECTIVES</vt:lpstr>
      <vt:lpstr>Analytics</vt:lpstr>
      <vt:lpstr>Optional: Show visuals of creative here</vt:lpstr>
      <vt:lpstr>Summary of results</vt:lpstr>
      <vt:lpstr>Recommendations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Campaign recap for Client </dc:title>
  <dc:creator>here there</dc:creator>
  <cp:lastModifiedBy>here there</cp:lastModifiedBy>
  <cp:revision>5</cp:revision>
  <dcterms:created xsi:type="dcterms:W3CDTF">2012-08-28T03:16:46Z</dcterms:created>
  <dcterms:modified xsi:type="dcterms:W3CDTF">2012-08-28T12:05:11Z</dcterms:modified>
</cp:coreProperties>
</file>